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p:restoredTop sz="80401"/>
  </p:normalViewPr>
  <p:slideViewPr>
    <p:cSldViewPr snapToGrid="0" snapToObjects="1">
      <p:cViewPr>
        <p:scale>
          <a:sx n="97" d="100"/>
          <a:sy n="97" d="100"/>
        </p:scale>
        <p:origin x="2168"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1.docx"/><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0.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9.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9.png"/><Relationship Id="rId7" Type="http://schemas.openxmlformats.org/officeDocument/2006/relationships/image" Target="../media/image35.png"/><Relationship Id="rId8" Type="http://schemas.openxmlformats.org/officeDocument/2006/relationships/image" Target="../media/image140.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35"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Generality:</a:t>
            </a:r>
            <a:endParaRPr lang="en-US" sz="2500" dirty="0" smtClean="0">
              <a:cs typeface="Helvetica"/>
            </a:endParaRP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25476</TotalTime>
  <Words>7895</Words>
  <Application>Microsoft Macintosh PowerPoint</Application>
  <PresentationFormat>On-screen Show (4:3)</PresentationFormat>
  <Paragraphs>1220</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997</cp:revision>
  <dcterms:created xsi:type="dcterms:W3CDTF">2017-02-13T04:25:39Z</dcterms:created>
  <dcterms:modified xsi:type="dcterms:W3CDTF">2017-04-10T00:33:00Z</dcterms:modified>
</cp:coreProperties>
</file>